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B0BD9EA-47AF-49F8-8621-4171AB265B35}">
  <a:tblStyle styleId="{3B0BD9EA-47AF-49F8-8621-4171AB265B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MasterPiets </a:t>
            </a:r>
            <a:r>
              <a:rPr b="0" lang="en-GB"/>
              <a:t>(A Piet IDE)</a:t>
            </a:r>
            <a:endParaRPr b="0"/>
          </a:p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Gabrielle Singh Cadieux</a:t>
            </a:r>
            <a:endParaRPr b="1"/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Toronto Hack &amp;&amp; Tell: Round 16</a:t>
            </a:r>
            <a:br>
              <a:rPr lang="en-GB"/>
            </a:br>
            <a:r>
              <a:rPr lang="en-GB"/>
              <a:t>March 6</a:t>
            </a:r>
            <a:r>
              <a:rPr baseline="30000" lang="en-GB"/>
              <a:t>th</a:t>
            </a:r>
            <a:r>
              <a:rPr lang="en-GB"/>
              <a:t>,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50" y="1395413"/>
            <a:ext cx="7810500" cy="235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Hello World 3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52400"/>
            <a:ext cx="4762500" cy="47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Hello World 4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9225" y="152400"/>
            <a:ext cx="5005551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Shape 20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Hello World 5</a:t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3575" y="339975"/>
            <a:ext cx="4496201" cy="43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212" name="Shape 212"/>
          <p:cNvGraphicFramePr/>
          <p:nvPr/>
        </p:nvGraphicFramePr>
        <p:xfrm>
          <a:off x="179425" y="68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693675"/>
                <a:gridCol w="737175"/>
                <a:gridCol w="783700"/>
                <a:gridCol w="923500"/>
                <a:gridCol w="886225"/>
              </a:tblGrid>
              <a:tr h="33975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Lightness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3975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975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Hue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PUSH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POP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step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ADD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MUL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DIV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MOD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NOT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3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&gt;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POINTER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SWITCH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4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DUP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ROLL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IN(num)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5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IN(char)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OUT(num)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OUT(char)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213" name="Shape 213"/>
          <p:cNvSpPr/>
          <p:nvPr/>
        </p:nvSpPr>
        <p:spPr>
          <a:xfrm rot="1757882">
            <a:off x="4189571" y="234645"/>
            <a:ext cx="548684" cy="33862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3575" y="339975"/>
            <a:ext cx="4496201" cy="43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220" name="Shape 220"/>
          <p:cNvGraphicFramePr/>
          <p:nvPr/>
        </p:nvGraphicFramePr>
        <p:xfrm>
          <a:off x="179425" y="68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693675"/>
                <a:gridCol w="737175"/>
                <a:gridCol w="783700"/>
                <a:gridCol w="923500"/>
                <a:gridCol w="886225"/>
              </a:tblGrid>
              <a:tr h="33975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Lightness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3975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975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Hue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PUSH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POP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step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ADD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MUL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DIV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MOD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NOT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3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&gt;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POINTER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SWITCH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4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DUP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ROLL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IN(num)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5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IN(char)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OUT(num)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OUT(char)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cxnSp>
        <p:nvCxnSpPr>
          <p:cNvPr id="221" name="Shape 221"/>
          <p:cNvCxnSpPr/>
          <p:nvPr/>
        </p:nvCxnSpPr>
        <p:spPr>
          <a:xfrm flipH="1" rot="10800000">
            <a:off x="4873275" y="400700"/>
            <a:ext cx="1332600" cy="18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2" name="Shape 222"/>
          <p:cNvSpPr txBox="1"/>
          <p:nvPr/>
        </p:nvSpPr>
        <p:spPr>
          <a:xfrm>
            <a:off x="184600" y="3606050"/>
            <a:ext cx="4024200" cy="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72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3575" y="339975"/>
            <a:ext cx="4496201" cy="43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Shape 2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229" name="Shape 229"/>
          <p:cNvGraphicFramePr/>
          <p:nvPr/>
        </p:nvGraphicFramePr>
        <p:xfrm>
          <a:off x="179425" y="68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693675"/>
                <a:gridCol w="737175"/>
                <a:gridCol w="783700"/>
                <a:gridCol w="923500"/>
                <a:gridCol w="886225"/>
              </a:tblGrid>
              <a:tr h="33975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Lightness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3975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3975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Hue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PUSH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POP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step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ADD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MUL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DIV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MOD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NOT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3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&gt;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POINTER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SWITCH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4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DUP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ROLL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IN(num)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5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IN(char)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OUT(num)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OUT(char)</a:t>
                      </a:r>
                      <a:endParaRPr sz="11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cxnSp>
        <p:nvCxnSpPr>
          <p:cNvPr id="230" name="Shape 230"/>
          <p:cNvCxnSpPr/>
          <p:nvPr/>
        </p:nvCxnSpPr>
        <p:spPr>
          <a:xfrm flipH="1" rot="10800000">
            <a:off x="4873275" y="400700"/>
            <a:ext cx="1332600" cy="18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1" name="Shape 231"/>
          <p:cNvSpPr txBox="1"/>
          <p:nvPr/>
        </p:nvSpPr>
        <p:spPr>
          <a:xfrm>
            <a:off x="184600" y="3606050"/>
            <a:ext cx="4024200" cy="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72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OUT(char) → H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6205875" y="400700"/>
            <a:ext cx="270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Shape 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3575" y="339975"/>
            <a:ext cx="4496201" cy="43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Shape 2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239" name="Shape 239"/>
          <p:cNvGraphicFramePr/>
          <p:nvPr/>
        </p:nvGraphicFramePr>
        <p:xfrm>
          <a:off x="179425" y="68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693675"/>
                <a:gridCol w="737175"/>
                <a:gridCol w="783700"/>
                <a:gridCol w="923500"/>
                <a:gridCol w="886225"/>
              </a:tblGrid>
              <a:tr h="33975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Lightness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3975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975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Hue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PUSH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POP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step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ADD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MUL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DIV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MOD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NOT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3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&gt;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POINTER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SWITCH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4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DUP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ROLL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IN(num)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5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IN(char)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OUT(num)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OUT(char)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cxnSp>
        <p:nvCxnSpPr>
          <p:cNvPr id="240" name="Shape 240"/>
          <p:cNvCxnSpPr/>
          <p:nvPr/>
        </p:nvCxnSpPr>
        <p:spPr>
          <a:xfrm flipH="1" rot="10800000">
            <a:off x="4873275" y="400700"/>
            <a:ext cx="1332600" cy="18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1" name="Shape 241"/>
          <p:cNvSpPr txBox="1"/>
          <p:nvPr/>
        </p:nvSpPr>
        <p:spPr>
          <a:xfrm>
            <a:off x="184600" y="3606050"/>
            <a:ext cx="4024200" cy="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72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OUT(char) → H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101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42" name="Shape 242"/>
          <p:cNvCxnSpPr/>
          <p:nvPr/>
        </p:nvCxnSpPr>
        <p:spPr>
          <a:xfrm>
            <a:off x="6205875" y="400700"/>
            <a:ext cx="270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3" name="Shape 243"/>
          <p:cNvCxnSpPr/>
          <p:nvPr/>
        </p:nvCxnSpPr>
        <p:spPr>
          <a:xfrm>
            <a:off x="6550500" y="400700"/>
            <a:ext cx="866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3575" y="339975"/>
            <a:ext cx="4496201" cy="43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Shape 24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250" name="Shape 250"/>
          <p:cNvGraphicFramePr/>
          <p:nvPr/>
        </p:nvGraphicFramePr>
        <p:xfrm>
          <a:off x="179425" y="68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693675"/>
                <a:gridCol w="737175"/>
                <a:gridCol w="783700"/>
                <a:gridCol w="923500"/>
                <a:gridCol w="886225"/>
              </a:tblGrid>
              <a:tr h="33975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Lightness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3975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3975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Hue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PUSH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POP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step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ADD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MUL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DIV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MOD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NOT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3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&gt;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POINTER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SWITCH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4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DUP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ROLL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IN(num)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5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IN(char)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OUT(num)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OUT(char)</a:t>
                      </a:r>
                      <a:endParaRPr sz="11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cxnSp>
        <p:nvCxnSpPr>
          <p:cNvPr id="251" name="Shape 251"/>
          <p:cNvCxnSpPr/>
          <p:nvPr/>
        </p:nvCxnSpPr>
        <p:spPr>
          <a:xfrm flipH="1" rot="10800000">
            <a:off x="4873275" y="400700"/>
            <a:ext cx="1332600" cy="18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Shape 252"/>
          <p:cNvSpPr txBox="1"/>
          <p:nvPr/>
        </p:nvSpPr>
        <p:spPr>
          <a:xfrm>
            <a:off x="184600" y="3606050"/>
            <a:ext cx="4024200" cy="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72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OUT(char) → H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101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OUT(char) → 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53" name="Shape 253"/>
          <p:cNvCxnSpPr/>
          <p:nvPr/>
        </p:nvCxnSpPr>
        <p:spPr>
          <a:xfrm>
            <a:off x="6205875" y="400700"/>
            <a:ext cx="270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4" name="Shape 254"/>
          <p:cNvCxnSpPr/>
          <p:nvPr/>
        </p:nvCxnSpPr>
        <p:spPr>
          <a:xfrm>
            <a:off x="6550500" y="400700"/>
            <a:ext cx="866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5" name="Shape 255"/>
          <p:cNvCxnSpPr/>
          <p:nvPr/>
        </p:nvCxnSpPr>
        <p:spPr>
          <a:xfrm>
            <a:off x="7445025" y="400725"/>
            <a:ext cx="1388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Shape 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3575" y="339975"/>
            <a:ext cx="4496201" cy="43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Shape 26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262" name="Shape 262"/>
          <p:cNvGraphicFramePr/>
          <p:nvPr/>
        </p:nvGraphicFramePr>
        <p:xfrm>
          <a:off x="179425" y="68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693675"/>
                <a:gridCol w="737175"/>
                <a:gridCol w="783700"/>
                <a:gridCol w="923500"/>
                <a:gridCol w="886225"/>
              </a:tblGrid>
              <a:tr h="33975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Lightness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3975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975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Hue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PUSH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POP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step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ADD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MUL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DIV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MOD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NOT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3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&gt;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POINTER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SWITCH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4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DUP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ROLL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IN(num)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5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IN(char)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OUT(num)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OUT(char)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cxnSp>
        <p:nvCxnSpPr>
          <p:cNvPr id="263" name="Shape 263"/>
          <p:cNvCxnSpPr/>
          <p:nvPr/>
        </p:nvCxnSpPr>
        <p:spPr>
          <a:xfrm flipH="1" rot="10800000">
            <a:off x="4873275" y="400700"/>
            <a:ext cx="1332600" cy="18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4" name="Shape 264"/>
          <p:cNvSpPr txBox="1"/>
          <p:nvPr/>
        </p:nvSpPr>
        <p:spPr>
          <a:xfrm>
            <a:off x="184600" y="3606050"/>
            <a:ext cx="4024200" cy="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72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OUT(char) → H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101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OUT(char) → 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108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65" name="Shape 265"/>
          <p:cNvCxnSpPr/>
          <p:nvPr/>
        </p:nvCxnSpPr>
        <p:spPr>
          <a:xfrm>
            <a:off x="6205875" y="400700"/>
            <a:ext cx="270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6" name="Shape 266"/>
          <p:cNvCxnSpPr/>
          <p:nvPr/>
        </p:nvCxnSpPr>
        <p:spPr>
          <a:xfrm>
            <a:off x="6550500" y="400700"/>
            <a:ext cx="866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7" name="Shape 267"/>
          <p:cNvCxnSpPr/>
          <p:nvPr/>
        </p:nvCxnSpPr>
        <p:spPr>
          <a:xfrm>
            <a:off x="7445025" y="400700"/>
            <a:ext cx="1388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8" name="Shape 268"/>
          <p:cNvCxnSpPr/>
          <p:nvPr/>
        </p:nvCxnSpPr>
        <p:spPr>
          <a:xfrm>
            <a:off x="8917275" y="437950"/>
            <a:ext cx="0" cy="1621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Shape 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3575" y="339975"/>
            <a:ext cx="4496201" cy="4346326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Shape 27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275" name="Shape 275"/>
          <p:cNvGraphicFramePr/>
          <p:nvPr/>
        </p:nvGraphicFramePr>
        <p:xfrm>
          <a:off x="179425" y="68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693675"/>
                <a:gridCol w="737175"/>
                <a:gridCol w="783700"/>
                <a:gridCol w="923500"/>
                <a:gridCol w="886225"/>
              </a:tblGrid>
              <a:tr h="33975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Lightness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3975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darker</a:t>
                      </a:r>
                      <a:endParaRPr b="1" sz="11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975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Hue change</a:t>
                      </a:r>
                      <a:endParaRPr b="1"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None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PUSH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POP</a:t>
                      </a:r>
                      <a:endParaRPr sz="11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1 step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ADD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MUL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2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DIV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MOD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NOT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3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&gt;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POINTER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SWITCH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4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DUP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ROLL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IN(num)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  <a:tr h="3397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5 steps</a:t>
                      </a:r>
                      <a:endParaRPr b="1" sz="11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IN(char)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OUT(num)</a:t>
                      </a:r>
                      <a:endParaRPr sz="11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OUT(char)</a:t>
                      </a:r>
                      <a:endParaRPr sz="11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cxnSp>
        <p:nvCxnSpPr>
          <p:cNvPr id="276" name="Shape 276"/>
          <p:cNvCxnSpPr/>
          <p:nvPr/>
        </p:nvCxnSpPr>
        <p:spPr>
          <a:xfrm flipH="1" rot="10800000">
            <a:off x="4873275" y="400700"/>
            <a:ext cx="1332600" cy="18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7" name="Shape 277"/>
          <p:cNvSpPr txBox="1"/>
          <p:nvPr/>
        </p:nvSpPr>
        <p:spPr>
          <a:xfrm>
            <a:off x="184600" y="3606050"/>
            <a:ext cx="4024200" cy="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72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OUT(char) → H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101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OUT(char) → 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PUSH 108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DUP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78" name="Shape 278"/>
          <p:cNvCxnSpPr/>
          <p:nvPr/>
        </p:nvCxnSpPr>
        <p:spPr>
          <a:xfrm>
            <a:off x="6205875" y="400700"/>
            <a:ext cx="270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9" name="Shape 279"/>
          <p:cNvCxnSpPr/>
          <p:nvPr/>
        </p:nvCxnSpPr>
        <p:spPr>
          <a:xfrm>
            <a:off x="6550500" y="400700"/>
            <a:ext cx="866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0" name="Shape 280"/>
          <p:cNvCxnSpPr/>
          <p:nvPr/>
        </p:nvCxnSpPr>
        <p:spPr>
          <a:xfrm>
            <a:off x="7445025" y="400700"/>
            <a:ext cx="1388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Shape 281"/>
          <p:cNvCxnSpPr/>
          <p:nvPr/>
        </p:nvCxnSpPr>
        <p:spPr>
          <a:xfrm>
            <a:off x="8917275" y="437950"/>
            <a:ext cx="0" cy="1621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Shape 282"/>
          <p:cNvCxnSpPr/>
          <p:nvPr/>
        </p:nvCxnSpPr>
        <p:spPr>
          <a:xfrm>
            <a:off x="8917250" y="2077900"/>
            <a:ext cx="0" cy="204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2701" y="323292"/>
            <a:ext cx="3985585" cy="40284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/>
          <p:nvPr>
            <p:ph idx="1" type="body"/>
          </p:nvPr>
        </p:nvSpPr>
        <p:spPr>
          <a:xfrm>
            <a:off x="2677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Works by Piet Mondrian</a:t>
            </a:r>
            <a:endParaRPr i="1"/>
          </a:p>
        </p:txBody>
      </p:sp>
      <p:pic>
        <p:nvPicPr>
          <p:cNvPr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198" y="333125"/>
            <a:ext cx="2521401" cy="402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5650" y="333125"/>
            <a:ext cx="2013000" cy="20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45650" y="2416450"/>
            <a:ext cx="2013000" cy="212251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88" name="Shape 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250" y="381000"/>
            <a:ext cx="4381500" cy="43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Shape 289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Hello World 6</a:t>
            </a:r>
            <a:endParaRPr sz="1400"/>
          </a:p>
        </p:txBody>
      </p:sp>
      <p:cxnSp>
        <p:nvCxnSpPr>
          <p:cNvPr id="290" name="Shape 290"/>
          <p:cNvCxnSpPr/>
          <p:nvPr/>
        </p:nvCxnSpPr>
        <p:spPr>
          <a:xfrm>
            <a:off x="2526850" y="465900"/>
            <a:ext cx="4165200" cy="9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" name="Shape 291"/>
          <p:cNvCxnSpPr/>
          <p:nvPr/>
        </p:nvCxnSpPr>
        <p:spPr>
          <a:xfrm>
            <a:off x="6654775" y="503100"/>
            <a:ext cx="0" cy="4183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2" name="Shape 292"/>
          <p:cNvCxnSpPr/>
          <p:nvPr/>
        </p:nvCxnSpPr>
        <p:spPr>
          <a:xfrm rot="10800000">
            <a:off x="2478475" y="4668275"/>
            <a:ext cx="4155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Shape 293"/>
          <p:cNvCxnSpPr/>
          <p:nvPr/>
        </p:nvCxnSpPr>
        <p:spPr>
          <a:xfrm rot="10800000">
            <a:off x="2478475" y="875675"/>
            <a:ext cx="0" cy="3783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4" name="Shape 294"/>
          <p:cNvSpPr/>
          <p:nvPr/>
        </p:nvSpPr>
        <p:spPr>
          <a:xfrm>
            <a:off x="3012869" y="782700"/>
            <a:ext cx="3090375" cy="3307425"/>
          </a:xfrm>
          <a:custGeom>
            <a:pathLst>
              <a:path extrusionOk="0" h="132297" w="123615">
                <a:moveTo>
                  <a:pt x="36772" y="0"/>
                </a:moveTo>
                <a:cubicBezTo>
                  <a:pt x="28907" y="7290"/>
                  <a:pt x="20007" y="14117"/>
                  <a:pt x="14781" y="23481"/>
                </a:cubicBezTo>
                <a:cubicBezTo>
                  <a:pt x="11990" y="28482"/>
                  <a:pt x="10829" y="34339"/>
                  <a:pt x="7700" y="39136"/>
                </a:cubicBezTo>
                <a:cubicBezTo>
                  <a:pt x="3068" y="46238"/>
                  <a:pt x="-3897" y="58977"/>
                  <a:pt x="2854" y="64108"/>
                </a:cubicBezTo>
                <a:cubicBezTo>
                  <a:pt x="20243" y="77324"/>
                  <a:pt x="44312" y="48805"/>
                  <a:pt x="62117" y="36154"/>
                </a:cubicBezTo>
                <a:cubicBezTo>
                  <a:pt x="67876" y="32062"/>
                  <a:pt x="77393" y="21832"/>
                  <a:pt x="81498" y="27581"/>
                </a:cubicBezTo>
                <a:cubicBezTo>
                  <a:pt x="88027" y="36724"/>
                  <a:pt x="73691" y="49789"/>
                  <a:pt x="65098" y="57026"/>
                </a:cubicBezTo>
                <a:cubicBezTo>
                  <a:pt x="56427" y="64328"/>
                  <a:pt x="48811" y="72799"/>
                  <a:pt x="40499" y="80507"/>
                </a:cubicBezTo>
                <a:cubicBezTo>
                  <a:pt x="35825" y="84841"/>
                  <a:pt x="35647" y="84663"/>
                  <a:pt x="30436" y="88334"/>
                </a:cubicBezTo>
                <a:cubicBezTo>
                  <a:pt x="23864" y="92964"/>
                  <a:pt x="22236" y="90667"/>
                  <a:pt x="22236" y="92434"/>
                </a:cubicBezTo>
                <a:cubicBezTo>
                  <a:pt x="22236" y="94671"/>
                  <a:pt x="25185" y="92656"/>
                  <a:pt x="25218" y="93180"/>
                </a:cubicBezTo>
                <a:cubicBezTo>
                  <a:pt x="25552" y="98517"/>
                  <a:pt x="20829" y="107709"/>
                  <a:pt x="25963" y="109206"/>
                </a:cubicBezTo>
                <a:cubicBezTo>
                  <a:pt x="34200" y="111609"/>
                  <a:pt x="44317" y="112493"/>
                  <a:pt x="51680" y="108088"/>
                </a:cubicBezTo>
                <a:cubicBezTo>
                  <a:pt x="66494" y="99225"/>
                  <a:pt x="64567" y="96544"/>
                  <a:pt x="76280" y="83862"/>
                </a:cubicBezTo>
                <a:cubicBezTo>
                  <a:pt x="89378" y="69681"/>
                  <a:pt x="88475" y="68888"/>
                  <a:pt x="101252" y="54417"/>
                </a:cubicBezTo>
                <a:cubicBezTo>
                  <a:pt x="104505" y="50733"/>
                  <a:pt x="113350" y="44585"/>
                  <a:pt x="115042" y="49199"/>
                </a:cubicBezTo>
                <a:cubicBezTo>
                  <a:pt x="123176" y="71383"/>
                  <a:pt x="96984" y="92975"/>
                  <a:pt x="85598" y="113679"/>
                </a:cubicBezTo>
                <a:cubicBezTo>
                  <a:pt x="83448" y="117587"/>
                  <a:pt x="79462" y="123570"/>
                  <a:pt x="82616" y="126724"/>
                </a:cubicBezTo>
                <a:cubicBezTo>
                  <a:pt x="92319" y="136427"/>
                  <a:pt x="109892" y="130451"/>
                  <a:pt x="123615" y="130451"/>
                </a:cubicBezTo>
              </a:path>
            </a:pathLst>
          </a:cu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" name="Shape 102"/>
          <p:cNvGraphicFramePr/>
          <p:nvPr/>
        </p:nvGraphicFramePr>
        <p:xfrm>
          <a:off x="4293000" y="798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831375"/>
                <a:gridCol w="857975"/>
                <a:gridCol w="857975"/>
                <a:gridCol w="950450"/>
                <a:gridCol w="950500"/>
              </a:tblGrid>
              <a:tr h="38100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Lightness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8100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Hue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PUSH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POP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step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ADD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SUB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MUL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DIV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MOD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NOT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3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&gt;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POINTER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SWITCH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4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DUP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ROLL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IN(num)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5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IN(char)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OUT(num)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OUT(char)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00" y="1408050"/>
            <a:ext cx="3660275" cy="256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/>
          <p:nvPr/>
        </p:nvSpPr>
        <p:spPr>
          <a:xfrm>
            <a:off x="1374150" y="3942525"/>
            <a:ext cx="15096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Piet palette</a:t>
            </a:r>
            <a:endParaRPr sz="1800"/>
          </a:p>
        </p:txBody>
      </p:sp>
      <p:sp>
        <p:nvSpPr>
          <p:cNvPr id="105" name="Shape 105"/>
          <p:cNvSpPr txBox="1"/>
          <p:nvPr/>
        </p:nvSpPr>
        <p:spPr>
          <a:xfrm>
            <a:off x="5370925" y="3942525"/>
            <a:ext cx="21819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Piet instruction set</a:t>
            </a:r>
            <a:endParaRPr sz="1800"/>
          </a:p>
        </p:txBody>
      </p:sp>
      <p:sp>
        <p:nvSpPr>
          <p:cNvPr id="106" name="Shape 10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00" y="1408050"/>
            <a:ext cx="3660275" cy="256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Shape 112"/>
          <p:cNvCxnSpPr/>
          <p:nvPr/>
        </p:nvCxnSpPr>
        <p:spPr>
          <a:xfrm>
            <a:off x="714175" y="1758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" name="Shape 113"/>
          <p:cNvCxnSpPr/>
          <p:nvPr/>
        </p:nvCxnSpPr>
        <p:spPr>
          <a:xfrm>
            <a:off x="1287080" y="1758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" name="Shape 114"/>
          <p:cNvCxnSpPr/>
          <p:nvPr/>
        </p:nvCxnSpPr>
        <p:spPr>
          <a:xfrm>
            <a:off x="2432890" y="1758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" name="Shape 115"/>
          <p:cNvCxnSpPr/>
          <p:nvPr/>
        </p:nvCxnSpPr>
        <p:spPr>
          <a:xfrm>
            <a:off x="3005795" y="1758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6" name="Shape 116"/>
          <p:cNvCxnSpPr/>
          <p:nvPr/>
        </p:nvCxnSpPr>
        <p:spPr>
          <a:xfrm>
            <a:off x="3578700" y="1758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" name="Shape 117"/>
          <p:cNvCxnSpPr/>
          <p:nvPr/>
        </p:nvCxnSpPr>
        <p:spPr>
          <a:xfrm>
            <a:off x="1859985" y="1758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119" name="Shape 119"/>
          <p:cNvGraphicFramePr/>
          <p:nvPr/>
        </p:nvGraphicFramePr>
        <p:xfrm>
          <a:off x="4293000" y="798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831375"/>
                <a:gridCol w="857975"/>
                <a:gridCol w="857975"/>
                <a:gridCol w="950450"/>
                <a:gridCol w="950500"/>
              </a:tblGrid>
              <a:tr h="38100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Lightness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8100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Hue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PUSH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POP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step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ADD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SUB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MUL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DIV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MOD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NOT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3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&gt;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POINTER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SWITCH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4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DUP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ROLL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IN(num)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5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IN(char)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OUT(num)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OUT(char)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00" y="1408050"/>
            <a:ext cx="3660275" cy="256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5" name="Shape 125"/>
          <p:cNvCxnSpPr/>
          <p:nvPr/>
        </p:nvCxnSpPr>
        <p:spPr>
          <a:xfrm>
            <a:off x="714175" y="2520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Shape 126"/>
          <p:cNvCxnSpPr/>
          <p:nvPr/>
        </p:nvCxnSpPr>
        <p:spPr>
          <a:xfrm>
            <a:off x="1287080" y="2520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Shape 127"/>
          <p:cNvCxnSpPr/>
          <p:nvPr/>
        </p:nvCxnSpPr>
        <p:spPr>
          <a:xfrm>
            <a:off x="2432890" y="2520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Shape 128"/>
          <p:cNvCxnSpPr/>
          <p:nvPr/>
        </p:nvCxnSpPr>
        <p:spPr>
          <a:xfrm>
            <a:off x="3005795" y="2520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Shape 129"/>
          <p:cNvCxnSpPr/>
          <p:nvPr/>
        </p:nvCxnSpPr>
        <p:spPr>
          <a:xfrm>
            <a:off x="3578700" y="2520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Shape 130"/>
          <p:cNvCxnSpPr/>
          <p:nvPr/>
        </p:nvCxnSpPr>
        <p:spPr>
          <a:xfrm>
            <a:off x="1859985" y="2520088"/>
            <a:ext cx="0" cy="60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Shape 1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132" name="Shape 132"/>
          <p:cNvGraphicFramePr/>
          <p:nvPr/>
        </p:nvGraphicFramePr>
        <p:xfrm>
          <a:off x="4293000" y="798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831375"/>
                <a:gridCol w="857975"/>
                <a:gridCol w="857975"/>
                <a:gridCol w="950450"/>
                <a:gridCol w="950500"/>
              </a:tblGrid>
              <a:tr h="38100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Lightness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8100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Hue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PUSH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POP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step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ADD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SUB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MUL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DIV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MOD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NOT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3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&gt;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POINTER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SWITCH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4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DUP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ROLL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IN(num)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5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IN(char)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OUT(num)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OUT(char)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00" y="1408050"/>
            <a:ext cx="3660275" cy="256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Shape 138"/>
          <p:cNvCxnSpPr/>
          <p:nvPr/>
        </p:nvCxnSpPr>
        <p:spPr>
          <a:xfrm rot="10800000">
            <a:off x="720800" y="1817075"/>
            <a:ext cx="0" cy="1285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Shape 139"/>
          <p:cNvCxnSpPr/>
          <p:nvPr/>
        </p:nvCxnSpPr>
        <p:spPr>
          <a:xfrm rot="10800000">
            <a:off x="1284680" y="1817075"/>
            <a:ext cx="0" cy="1285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" name="Shape 140"/>
          <p:cNvCxnSpPr/>
          <p:nvPr/>
        </p:nvCxnSpPr>
        <p:spPr>
          <a:xfrm rot="10800000">
            <a:off x="1848560" y="1817075"/>
            <a:ext cx="0" cy="1285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" name="Shape 141"/>
          <p:cNvCxnSpPr/>
          <p:nvPr/>
        </p:nvCxnSpPr>
        <p:spPr>
          <a:xfrm rot="10800000">
            <a:off x="2412440" y="1817075"/>
            <a:ext cx="0" cy="1285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Shape 142"/>
          <p:cNvCxnSpPr/>
          <p:nvPr/>
        </p:nvCxnSpPr>
        <p:spPr>
          <a:xfrm rot="10800000">
            <a:off x="2976320" y="1817075"/>
            <a:ext cx="0" cy="1285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" name="Shape 143"/>
          <p:cNvCxnSpPr/>
          <p:nvPr/>
        </p:nvCxnSpPr>
        <p:spPr>
          <a:xfrm rot="10800000">
            <a:off x="3540200" y="1817075"/>
            <a:ext cx="0" cy="1285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" name="Shape 14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145" name="Shape 145"/>
          <p:cNvGraphicFramePr/>
          <p:nvPr/>
        </p:nvGraphicFramePr>
        <p:xfrm>
          <a:off x="4293000" y="798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831375"/>
                <a:gridCol w="857975"/>
                <a:gridCol w="857975"/>
                <a:gridCol w="950450"/>
                <a:gridCol w="950500"/>
              </a:tblGrid>
              <a:tr h="38100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Lightness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8100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Hue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PUSH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POP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step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ADD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SUB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MUL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DIV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MOD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NOT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3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&gt;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POINTER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SWITCH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4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DUP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ROLL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IN(num)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5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IN(char)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OUT(num)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OUT(char)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00" y="1408050"/>
            <a:ext cx="3660275" cy="2565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Shape 151"/>
          <p:cNvCxnSpPr/>
          <p:nvPr/>
        </p:nvCxnSpPr>
        <p:spPr>
          <a:xfrm>
            <a:off x="819975" y="25082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" name="Shape 152"/>
          <p:cNvCxnSpPr/>
          <p:nvPr/>
        </p:nvCxnSpPr>
        <p:spPr>
          <a:xfrm>
            <a:off x="1391475" y="25082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3" name="Shape 153"/>
          <p:cNvCxnSpPr/>
          <p:nvPr/>
        </p:nvCxnSpPr>
        <p:spPr>
          <a:xfrm>
            <a:off x="1962975" y="25082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Shape 154"/>
          <p:cNvCxnSpPr/>
          <p:nvPr/>
        </p:nvCxnSpPr>
        <p:spPr>
          <a:xfrm>
            <a:off x="2534475" y="25082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Shape 155"/>
          <p:cNvCxnSpPr/>
          <p:nvPr/>
        </p:nvCxnSpPr>
        <p:spPr>
          <a:xfrm>
            <a:off x="3105975" y="25082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Shape 156"/>
          <p:cNvCxnSpPr/>
          <p:nvPr/>
        </p:nvCxnSpPr>
        <p:spPr>
          <a:xfrm rot="10800000">
            <a:off x="764200" y="2312500"/>
            <a:ext cx="27207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Shape 157"/>
          <p:cNvCxnSpPr/>
          <p:nvPr/>
        </p:nvCxnSpPr>
        <p:spPr>
          <a:xfrm>
            <a:off x="819975" y="30416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Shape 158"/>
          <p:cNvCxnSpPr/>
          <p:nvPr/>
        </p:nvCxnSpPr>
        <p:spPr>
          <a:xfrm>
            <a:off x="1391475" y="30416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" name="Shape 159"/>
          <p:cNvCxnSpPr/>
          <p:nvPr/>
        </p:nvCxnSpPr>
        <p:spPr>
          <a:xfrm>
            <a:off x="1962975" y="30416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" name="Shape 160"/>
          <p:cNvCxnSpPr/>
          <p:nvPr/>
        </p:nvCxnSpPr>
        <p:spPr>
          <a:xfrm>
            <a:off x="2534475" y="30416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Shape 161"/>
          <p:cNvCxnSpPr/>
          <p:nvPr/>
        </p:nvCxnSpPr>
        <p:spPr>
          <a:xfrm>
            <a:off x="3105975" y="30416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Shape 162"/>
          <p:cNvCxnSpPr/>
          <p:nvPr/>
        </p:nvCxnSpPr>
        <p:spPr>
          <a:xfrm rot="10800000">
            <a:off x="764200" y="2845900"/>
            <a:ext cx="27207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Shape 163"/>
          <p:cNvCxnSpPr/>
          <p:nvPr/>
        </p:nvCxnSpPr>
        <p:spPr>
          <a:xfrm>
            <a:off x="819975" y="19748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Shape 164"/>
          <p:cNvCxnSpPr/>
          <p:nvPr/>
        </p:nvCxnSpPr>
        <p:spPr>
          <a:xfrm>
            <a:off x="1391475" y="19748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Shape 165"/>
          <p:cNvCxnSpPr/>
          <p:nvPr/>
        </p:nvCxnSpPr>
        <p:spPr>
          <a:xfrm>
            <a:off x="1962975" y="19748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Shape 166"/>
          <p:cNvCxnSpPr/>
          <p:nvPr/>
        </p:nvCxnSpPr>
        <p:spPr>
          <a:xfrm>
            <a:off x="2534475" y="19748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Shape 167"/>
          <p:cNvCxnSpPr/>
          <p:nvPr/>
        </p:nvCxnSpPr>
        <p:spPr>
          <a:xfrm>
            <a:off x="3105975" y="1974825"/>
            <a:ext cx="42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Shape 168"/>
          <p:cNvCxnSpPr/>
          <p:nvPr/>
        </p:nvCxnSpPr>
        <p:spPr>
          <a:xfrm rot="10800000">
            <a:off x="764200" y="1779100"/>
            <a:ext cx="27207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Shape 1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170" name="Shape 170"/>
          <p:cNvGraphicFramePr/>
          <p:nvPr/>
        </p:nvGraphicFramePr>
        <p:xfrm>
          <a:off x="4293000" y="798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{3B0BD9EA-47AF-49F8-8621-4171AB265B35}</a:tableStyleId>
              </a:tblPr>
              <a:tblGrid>
                <a:gridCol w="831375"/>
                <a:gridCol w="857975"/>
                <a:gridCol w="857975"/>
                <a:gridCol w="950450"/>
                <a:gridCol w="950500"/>
              </a:tblGrid>
              <a:tr h="38100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rowSpan="2" hMerge="1"/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Lightness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81000">
                <a:tc gridSpan="2" vMerge="1"/>
                <a:tc hMerge="1"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darker</a:t>
                      </a:r>
                      <a:endParaRPr b="1" sz="1200"/>
                    </a:p>
                  </a:txBody>
                  <a:tcPr marT="91425" marB="91425" marR="91425" marL="91425" anchor="ctr"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rowSpan="6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Hue change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None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PUSH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POP</a:t>
                      </a:r>
                      <a:endParaRPr sz="1200"/>
                    </a:p>
                  </a:txBody>
                  <a:tcPr marT="91425" marB="91425" marR="91425" marL="91425" anchor="ctr"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1 step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ADD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4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SUB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MUL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2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DIV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MOD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NOT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3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&gt;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POINTER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SWITCH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4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DUP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ROLL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IN(num)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  <a:tr h="3810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/>
                        <a:t>5 steps</a:t>
                      </a:r>
                      <a:endParaRPr b="1" sz="1200"/>
                    </a:p>
                  </a:txBody>
                  <a:tcPr marT="91425" marB="91425" marR="91425" marL="91425" anchor="ctr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IN(char)</a:t>
                      </a:r>
                      <a:endParaRPr sz="12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OUT(num)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OUT(char)</a:t>
                      </a:r>
                      <a:endParaRPr sz="12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Hello World 1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Hello World 2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